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32" r:id="rId2"/>
    <p:sldMasterId id="2147483744" r:id="rId3"/>
  </p:sldMasterIdLst>
  <p:notesMasterIdLst>
    <p:notesMasterId r:id="rId14"/>
  </p:notesMasterIdLst>
  <p:sldIdLst>
    <p:sldId id="256" r:id="rId4"/>
    <p:sldId id="257" r:id="rId5"/>
    <p:sldId id="259" r:id="rId6"/>
    <p:sldId id="262" r:id="rId7"/>
    <p:sldId id="261" r:id="rId8"/>
    <p:sldId id="260" r:id="rId9"/>
    <p:sldId id="264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315F-4532-49FA-9101-7592451A3888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A6FFE-CD38-4E5B-85D0-570745B8DE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86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A6FFE-CD38-4E5B-85D0-570745B8DE9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40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7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01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157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59747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114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614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727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952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091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401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799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360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7351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065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791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02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007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37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1669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1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025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90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50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637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5781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247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63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81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8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46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04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48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1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06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263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B0B1C8E-6305-486C-83F9-E0DA0C28811F}" type="datetimeFigureOut">
              <a:rPr lang="ru-RU" smtClean="0"/>
              <a:t>ср 10.11.21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941C159-08BF-4FE7-BC85-1355C150F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92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7.xml"/><Relationship Id="rId4" Type="http://schemas.openxmlformats.org/officeDocument/2006/relationships/slide" Target="slide4.xml"/><Relationship Id="rId9" Type="http://schemas.openxmlformats.org/officeDocument/2006/relationships/image" Target="../media/image5.png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61133-B5FD-4FD7-B84D-EAB383074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239894"/>
          </a:xfrm>
        </p:spPr>
        <p:txBody>
          <a:bodyPr/>
          <a:lstStyle/>
          <a:p>
            <a:r>
              <a:rPr lang="ru-RU" dirty="0"/>
              <a:t>Домашняя работа 6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53E88D-1342-478E-9CDE-428FF7BEF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920" y="5255530"/>
            <a:ext cx="6801612" cy="1452276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ru-RU" dirty="0"/>
              <a:t>Дисциплина: Информатика</a:t>
            </a:r>
          </a:p>
          <a:p>
            <a:pPr algn="l">
              <a:spcBef>
                <a:spcPts val="0"/>
              </a:spcBef>
            </a:pPr>
            <a:r>
              <a:rPr lang="ru-RU" dirty="0"/>
              <a:t>Выполнила студентка: Мазанова Ю.Н.</a:t>
            </a:r>
          </a:p>
          <a:p>
            <a:pPr algn="l">
              <a:spcBef>
                <a:spcPts val="0"/>
              </a:spcBef>
            </a:pPr>
            <a:r>
              <a:rPr lang="ru-RU" dirty="0"/>
              <a:t>Группы: ПИ-211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Corbel" panose="020B0503020204020204" pitchFamily="34" charset="0"/>
              </a:rPr>
              <a:t>E-mail</a:t>
            </a:r>
            <a:r>
              <a:rPr lang="ru-RU" dirty="0">
                <a:latin typeface="Corbel" panose="020B0503020204020204" pitchFamily="34" charset="0"/>
              </a:rPr>
              <a:t>: </a:t>
            </a:r>
            <a:r>
              <a:rPr lang="en-US" dirty="0">
                <a:latin typeface="Corbel" panose="020B0503020204020204" pitchFamily="34" charset="0"/>
              </a:rPr>
              <a:t>mazanova.yulia1234@gmail.com</a:t>
            </a:r>
            <a:endParaRPr lang="ru-RU" dirty="0">
              <a:latin typeface="Corbel" panose="020B0503020204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04FB0D7-8879-409E-8DF4-8C85174F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820" y="289249"/>
            <a:ext cx="2271185" cy="13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0634D-7076-4A7D-90A0-BA44C60FF458}"/>
              </a:ext>
            </a:extLst>
          </p:cNvPr>
          <p:cNvSpPr txBox="1"/>
          <p:nvPr/>
        </p:nvSpPr>
        <p:spPr>
          <a:xfrm>
            <a:off x="3988253" y="289249"/>
            <a:ext cx="4215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Институт фундаментальных наук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73E1A-31B6-4497-9E2C-4E67FE50CF42}"/>
              </a:ext>
            </a:extLst>
          </p:cNvPr>
          <p:cNvSpPr txBox="1"/>
          <p:nvPr/>
        </p:nvSpPr>
        <p:spPr>
          <a:xfrm>
            <a:off x="3409950" y="876332"/>
            <a:ext cx="5372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/>
                <a:latin typeface="Bahnschrift Ligh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09.03.03 </a:t>
            </a:r>
            <a:r>
              <a:rPr lang="ru-RU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Прикладная информатика в экономике</a:t>
            </a:r>
            <a:endParaRPr lang="ru-RU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367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Гифки Спасибо за просмотр - Анимированные GIF изображения">
            <a:extLst>
              <a:ext uri="{FF2B5EF4-FFF2-40B4-BE49-F238E27FC236}">
                <a16:creationId xmlns:a16="http://schemas.microsoft.com/office/drawing/2014/main" id="{95B79407-F48A-4321-886A-352CC7F21A4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6" y="126800"/>
            <a:ext cx="8805864" cy="66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8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27A2A894-A521-451E-93A2-04CEBA51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68250"/>
              </p:ext>
            </p:extLst>
          </p:nvPr>
        </p:nvGraphicFramePr>
        <p:xfrm>
          <a:off x="1542662" y="217715"/>
          <a:ext cx="9106676" cy="51567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560632">
                  <a:extLst>
                    <a:ext uri="{9D8B030D-6E8A-4147-A177-3AD203B41FA5}">
                      <a16:colId xmlns:a16="http://schemas.microsoft.com/office/drawing/2014/main" val="1475656764"/>
                    </a:ext>
                  </a:extLst>
                </a:gridCol>
                <a:gridCol w="1546044">
                  <a:extLst>
                    <a:ext uri="{9D8B030D-6E8A-4147-A177-3AD203B41FA5}">
                      <a16:colId xmlns:a16="http://schemas.microsoft.com/office/drawing/2014/main" val="3273223911"/>
                    </a:ext>
                  </a:extLst>
                </a:gridCol>
              </a:tblGrid>
              <a:tr h="54542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Corbel" panose="020B0503020204020204" pitchFamily="34" charset="0"/>
                        </a:rPr>
                        <a:t>Содержание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24718"/>
                  </a:ext>
                </a:extLst>
              </a:tr>
              <a:tr h="739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Adobe Photoshop Lightroom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49151"/>
                  </a:ext>
                </a:extLst>
              </a:tr>
              <a:tr h="737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Publisher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536"/>
                  </a:ext>
                </a:extLst>
              </a:tr>
              <a:tr h="755780">
                <a:tc>
                  <a:txBody>
                    <a:bodyPr/>
                    <a:lstStyle/>
                    <a:p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PhotoDraw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15096"/>
                  </a:ext>
                </a:extLst>
              </a:tr>
              <a:tr h="746449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Corbel" panose="020B0503020204020204" pitchFamily="34" charset="0"/>
                        </a:rPr>
                        <a:t>Графический редактор </a:t>
                      </a:r>
                      <a:r>
                        <a:rPr lang="en-US" sz="2000" b="1" dirty="0">
                          <a:latin typeface="Corbel" panose="020B0503020204020204" pitchFamily="34" charset="0"/>
                        </a:rPr>
                        <a:t>Paint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579712"/>
                  </a:ext>
                </a:extLst>
              </a:tr>
              <a:tr h="8167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Текстовый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Microsoft </a:t>
                      </a:r>
                      <a:r>
                        <a:rPr lang="ru-RU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Word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  <a:p>
                      <a:endParaRPr lang="ru-RU" sz="2000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965720"/>
                  </a:ext>
                </a:extLst>
              </a:tr>
              <a:tr h="816100">
                <a:tc>
                  <a:txBody>
                    <a:bodyPr/>
                    <a:lstStyle/>
                    <a:p>
                      <a:r>
                        <a:rPr lang="ru-RU" sz="2000" b="0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Текстовый редактор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rbel" panose="020B0503020204020204" pitchFamily="34" charset="0"/>
                        </a:rPr>
                        <a:t>WordPad</a:t>
                      </a:r>
                      <a:endParaRPr lang="ru-RU" sz="2000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0637"/>
                  </a:ext>
                </a:extLst>
              </a:tr>
            </a:tbl>
          </a:graphicData>
        </a:graphic>
      </p:graphicFrame>
      <p:pic>
        <p:nvPicPr>
          <p:cNvPr id="4" name="Рисунок 3">
            <a:hlinkClick r:id="rId2" action="ppaction://hlinksldjump"/>
            <a:extLst>
              <a:ext uri="{FF2B5EF4-FFF2-40B4-BE49-F238E27FC236}">
                <a16:creationId xmlns:a16="http://schemas.microsoft.com/office/drawing/2014/main" id="{140BB6AE-AC5B-42FE-8B88-76A56E479C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64379" y="830424"/>
            <a:ext cx="601872" cy="5878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Рисунок 5">
            <a:hlinkClick r:id="rId4" action="ppaction://hlinksldjump"/>
            <a:extLst>
              <a:ext uri="{FF2B5EF4-FFF2-40B4-BE49-F238E27FC236}">
                <a16:creationId xmlns:a16="http://schemas.microsoft.com/office/drawing/2014/main" id="{C3240747-4550-4F70-A0F6-4CE627B8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46979" y="1477251"/>
            <a:ext cx="783785" cy="7837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Рисунок 7">
            <a:hlinkClick r:id="rId6" action="ppaction://hlinksldjump"/>
            <a:extLst>
              <a:ext uri="{FF2B5EF4-FFF2-40B4-BE49-F238E27FC236}">
                <a16:creationId xmlns:a16="http://schemas.microsoft.com/office/drawing/2014/main" id="{A7C4F6A1-D1B9-44C0-B20C-7CCC804E34A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64379" y="2269646"/>
            <a:ext cx="666385" cy="6663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" name="Рисунок 9">
            <a:hlinkClick r:id="rId8" action="ppaction://hlinksldjump"/>
            <a:extLst>
              <a:ext uri="{FF2B5EF4-FFF2-40B4-BE49-F238E27FC236}">
                <a16:creationId xmlns:a16="http://schemas.microsoft.com/office/drawing/2014/main" id="{818D55D1-C84C-4812-9EF1-51CC84AEE28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99866" y="2997435"/>
            <a:ext cx="730899" cy="7308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Рисунок 11">
            <a:hlinkClick r:id="rId10" action="ppaction://hlinksldjump"/>
            <a:extLst>
              <a:ext uri="{FF2B5EF4-FFF2-40B4-BE49-F238E27FC236}">
                <a16:creationId xmlns:a16="http://schemas.microsoft.com/office/drawing/2014/main" id="{B2BC2DEA-805E-4B08-BD02-12E83E47A10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99865" y="3787332"/>
            <a:ext cx="730899" cy="67973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4" name="Рисунок 13">
            <a:hlinkClick r:id="rId12" action="ppaction://hlinksldjump"/>
            <a:extLst>
              <a:ext uri="{FF2B5EF4-FFF2-40B4-BE49-F238E27FC236}">
                <a16:creationId xmlns:a16="http://schemas.microsoft.com/office/drawing/2014/main" id="{0255319E-6F32-4AC1-B952-A19B5B8FB3A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05697" y="4526066"/>
            <a:ext cx="783747" cy="78374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B98C4A-D0C0-4EBA-9F6F-B8F349A2F9BC}"/>
              </a:ext>
            </a:extLst>
          </p:cNvPr>
          <p:cNvSpPr txBox="1"/>
          <p:nvPr/>
        </p:nvSpPr>
        <p:spPr>
          <a:xfrm>
            <a:off x="1625600" y="5681133"/>
            <a:ext cx="33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14" action="ppaction://hlinksldjump"/>
              </a:rPr>
              <a:t>*ФОРМУЛА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5180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Adobe Photoshop Lightroom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603" y="710141"/>
            <a:ext cx="5722623" cy="5898989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Adobe Lightroom </a:t>
            </a:r>
            <a:r>
              <a:rPr lang="ru-RU" sz="1800" dirty="0"/>
              <a:t>– это программа представляющая собой удобный каталогизатор и полноценный RAW-конвертер с функциями публикации фото. Lightroom обладает большим количеством инструментов, благодаря чему многие фотографы всю работу над фото проводят в Lightroom, а Photoshop используют в крайних случаях.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В данный момент существует три версии Lightroom: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CC </a:t>
            </a:r>
            <a:r>
              <a:rPr lang="ru-RU" sz="1800" dirty="0"/>
              <a:t>– программа для компьютера с максимальным функционалом.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CC </a:t>
            </a:r>
            <a:r>
              <a:rPr lang="ru-RU" sz="1800" dirty="0"/>
              <a:t>– облачное решение с ограниченным функционалом по каталогизации и публикации.</a:t>
            </a:r>
          </a:p>
          <a:p>
            <a:pPr marL="285750" indent="252000" algn="just">
              <a:spcBef>
                <a:spcPts val="0"/>
              </a:spcBef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Lightroom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</a:t>
            </a:r>
            <a:r>
              <a:rPr lang="ru-RU" sz="1800" dirty="0"/>
              <a:t> — приложение для смартфонов и планшетов.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Одна из сильных сторон Lightroom — работа с </a:t>
            </a:r>
            <a:r>
              <a:rPr lang="ru-RU" sz="1800" dirty="0" err="1"/>
              <a:t>пресетами</a:t>
            </a:r>
            <a:r>
              <a:rPr lang="ru-RU" sz="1800" dirty="0"/>
              <a:t>. </a:t>
            </a:r>
            <a:r>
              <a:rPr lang="ru-RU" sz="1800" dirty="0" err="1"/>
              <a:t>Пресеты</a:t>
            </a:r>
            <a:r>
              <a:rPr lang="ru-RU" sz="1800" dirty="0"/>
              <a:t> – это наборы изменений которые можно применить одним кликом. </a:t>
            </a:r>
            <a:r>
              <a:rPr lang="ru-RU" sz="1800" dirty="0" err="1"/>
              <a:t>Пресет</a:t>
            </a:r>
            <a:r>
              <a:rPr lang="ru-RU" sz="1800" dirty="0"/>
              <a:t> можно создать как для обработки фото, так и для заполнения данных о фотографе и даже задать список критериев для фильтрации фотографий. </a:t>
            </a:r>
          </a:p>
        </p:txBody>
      </p:sp>
      <p:pic>
        <p:nvPicPr>
          <p:cNvPr id="2054" name="Picture 6" descr="7 Коричневых пресетов для Лайтрум - Lightroom Brown Presets скачать  бесплатно">
            <a:extLst>
              <a:ext uri="{FF2B5EF4-FFF2-40B4-BE49-F238E27FC236}">
                <a16:creationId xmlns:a16="http://schemas.microsoft.com/office/drawing/2014/main" id="{53EC3687-3C43-45B5-A5DD-BEC8EA8F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81" y="3549918"/>
            <a:ext cx="4751916" cy="31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extLst>
              <a:ext uri="{FF2B5EF4-FFF2-40B4-BE49-F238E27FC236}">
                <a16:creationId xmlns:a16="http://schemas.microsoft.com/office/drawing/2014/main" id="{1CC1D7E0-95C4-4A32-866C-8914C8865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4153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2054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i="0" kern="1200" dirty="0">
                <a:solidFill>
                  <a:schemeClr val="dk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Publisher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" y="781050"/>
            <a:ext cx="5819775" cy="5981700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</a:t>
            </a:r>
            <a:r>
              <a:rPr lang="ru-RU" sz="1800" dirty="0"/>
              <a:t> – программа, представляющая собой издательскую систему и предназначено для создания публикаций. Это могут быть открытки, приглашения, грамоты, а также календари, каталоги и многое другое.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Microsoft Publisher имеет достаточно богатый функционал. Здесь предусмотрены эффекты текста и изображений, инструменты для рассылок и слияния почты. Программа предоставляет общий доступ файлов и дает расширенную возможность для печати.</a:t>
            </a:r>
          </a:p>
          <a:p>
            <a:pPr indent="252000">
              <a:spcBef>
                <a:spcPts val="600"/>
              </a:spcBef>
            </a:pPr>
            <a:r>
              <a:rPr lang="ru-RU" sz="1800" u="sng" dirty="0"/>
              <a:t>Возможности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Программа позволяет создать файл на основе предложенных шаблонов, которые открываются после запуска приложения. К тому же программа позволяет добавлять шаблоны из интернета.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Выбрав подходящий вариант, можно реализовать свою идею с помощью минимальных операций по редактированию. Интерфейс Publisher имеют внешнюю схожесть с функционалами других приложений Microsoft </a:t>
            </a:r>
            <a:r>
              <a:rPr lang="ru-RU" sz="1800" dirty="0" err="1"/>
              <a:t>Office</a:t>
            </a:r>
            <a:r>
              <a:rPr lang="ru-RU" sz="1800" dirty="0"/>
              <a:t>. Однако программа имеет свои отличительные черты и уникальные функции.</a:t>
            </a:r>
          </a:p>
        </p:txBody>
      </p:sp>
      <p:pic>
        <p:nvPicPr>
          <p:cNvPr id="3074" name="Picture 2" descr="Скачать Microsoft Publisher 2019 бесплатно">
            <a:extLst>
              <a:ext uri="{FF2B5EF4-FFF2-40B4-BE49-F238E27FC236}">
                <a16:creationId xmlns:a16="http://schemas.microsoft.com/office/drawing/2014/main" id="{7D47CE5E-6EAB-4126-96A5-FBDAA758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177961"/>
            <a:ext cx="554544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Буклет для аренды автомобилей | Портфолио | Биржа удаленной работы |  MANYWORK.RU">
            <a:extLst>
              <a:ext uri="{FF2B5EF4-FFF2-40B4-BE49-F238E27FC236}">
                <a16:creationId xmlns:a16="http://schemas.microsoft.com/office/drawing/2014/main" id="{02929ED8-ACD9-413F-AD8B-E00E7A1AF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b="10417"/>
          <a:stretch/>
        </p:blipFill>
        <p:spPr bwMode="auto">
          <a:xfrm>
            <a:off x="7626350" y="3400271"/>
            <a:ext cx="4384675" cy="32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extLst>
              <a:ext uri="{FF2B5EF4-FFF2-40B4-BE49-F238E27FC236}">
                <a16:creationId xmlns:a16="http://schemas.microsoft.com/office/drawing/2014/main" id="{558F06EC-9EC4-45E3-9251-DC5C87AAE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6502" y="5848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i="0" kern="1200" dirty="0">
                <a:solidFill>
                  <a:schemeClr val="dk1"/>
                </a:solidFill>
                <a:effectLst/>
                <a:latin typeface="Corbel" panose="020B0503020204020204" pitchFamily="34" charset="0"/>
                <a:ea typeface="+mn-ea"/>
                <a:cs typeface="+mn-cs"/>
              </a:rPr>
              <a:t>PhotoDraw</a:t>
            </a:r>
            <a:endParaRPr lang="ru-RU" sz="1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" y="771525"/>
            <a:ext cx="5848349" cy="6000749"/>
          </a:xfrm>
        </p:spPr>
        <p:txBody>
          <a:bodyPr>
            <a:noAutofit/>
          </a:bodyPr>
          <a:lstStyle/>
          <a:p>
            <a:pPr indent="252000" algn="just">
              <a:spcBef>
                <a:spcPts val="0"/>
              </a:spcBef>
            </a:pPr>
            <a:r>
              <a:rPr lang="ru-RU" sz="1800" dirty="0"/>
              <a:t>Используя </a:t>
            </a:r>
            <a:r>
              <a:rPr lang="ru-R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PhotoDraw</a:t>
            </a:r>
            <a:r>
              <a:rPr lang="ru-RU" sz="1800" dirty="0"/>
              <a:t>, вы можете работать с фотографиями, клип-артами и текстами одновременно. У вас есть возможность привести к однотипному графическому стилю ваш </a:t>
            </a:r>
            <a:r>
              <a:rPr lang="ru-RU" sz="1800" dirty="0" err="1"/>
              <a:t>Web</a:t>
            </a:r>
            <a:r>
              <a:rPr lang="ru-RU" sz="1800" dirty="0"/>
              <a:t>-сайт и прочие графические рекламные материалы. Пакет содержит огромное количество заготовок, помогающих ускорить процесс изготовления буклета, визитки, баннера и т.д. Особые перспективы имеет пакет для создания </a:t>
            </a:r>
            <a:r>
              <a:rPr lang="ru-RU" sz="1800" dirty="0" err="1"/>
              <a:t>Web</a:t>
            </a:r>
            <a:r>
              <a:rPr lang="ru-RU" sz="1800" dirty="0"/>
              <a:t>-графики. Здесь возможны и наложение бликов, и выделение объектов светящимся ореолом, и анимированный GIF, и создание анимированных кнопок буквально в одно действие.</a:t>
            </a:r>
          </a:p>
          <a:p>
            <a:pPr indent="252000" algn="just">
              <a:spcBef>
                <a:spcPts val="0"/>
              </a:spcBef>
            </a:pPr>
            <a:r>
              <a:rPr lang="ru-RU" sz="1800" dirty="0"/>
              <a:t>Краткий перечень возможностей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 err="1"/>
              <a:t>Фоторедактирование</a:t>
            </a:r>
            <a:r>
              <a:rPr lang="ru-RU" sz="1800" dirty="0"/>
              <a:t> и ретуширование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Натуральные кисти для </a:t>
            </a:r>
            <a:r>
              <a:rPr lang="ru-RU" sz="1800" dirty="0" err="1"/>
              <a:t>фоторедактирования</a:t>
            </a:r>
            <a:r>
              <a:rPr lang="ru-RU" sz="1800" dirty="0"/>
              <a:t> и рисования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Средства векторного рисования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Средства создания рисунков на базе клип-артов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3D-эффекты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Пакетное сохранение</a:t>
            </a:r>
          </a:p>
          <a:p>
            <a:pPr marL="285750" indent="252000" algn="just">
              <a:spcBef>
                <a:spcPts val="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/>
              <a:t>Оптимизация под </a:t>
            </a:r>
            <a:r>
              <a:rPr lang="ru-RU" sz="1800" dirty="0" err="1"/>
              <a:t>Web</a:t>
            </a:r>
            <a:r>
              <a:rPr lang="ru-RU" sz="1800" dirty="0"/>
              <a:t>-графику</a:t>
            </a:r>
          </a:p>
          <a:p>
            <a:pPr indent="25200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F3C4B46-2F26-4B5A-8746-54B8995E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490" y="3600448"/>
            <a:ext cx="398978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Стрелка: разворот по горизонтали">
            <a:extLst>
              <a:ext uri="{FF2B5EF4-FFF2-40B4-BE49-F238E27FC236}">
                <a16:creationId xmlns:a16="http://schemas.microsoft.com/office/drawing/2014/main" id="{53312FFF-58EA-4FDE-8640-EBF8DB523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7928" y="58578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810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dirty="0">
                <a:latin typeface="Corbel" panose="020B0503020204020204" pitchFamily="34" charset="0"/>
              </a:rPr>
              <a:t>Paint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75" y="800100"/>
            <a:ext cx="5791199" cy="5879939"/>
          </a:xfrm>
        </p:spPr>
        <p:txBody>
          <a:bodyPr>
            <a:norm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Paint</a:t>
            </a:r>
            <a:r>
              <a:rPr lang="ru-RU" sz="1800" dirty="0"/>
              <a:t> — очень простой растровый графический редактор, предназначенный даже не для рисования, а для легкой правки картинок (добавить надпись, стрелочку, вырезать один кусочек картинки и вставить в другую, сохранить сделанный скриншот и пр.).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По своим возможностям она не соответствует современным требованиям, но в силу простоты и доступности остается необходимым компонентом операционной системы. Не разобравшись с принципами управления этой программой, трудно осваивать другие, более мощные средства работы с графикой.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Программа запускается командой</a:t>
            </a: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Пуск &gt; Программы &gt; Стандартные &gt; Paint</a:t>
            </a:r>
            <a:r>
              <a:rPr lang="ru-RU" sz="1800" dirty="0"/>
              <a:t>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Рабочее окно редактора Paint. В состав его элементов управления, кроме строки меню и строки заголовка, входят панель инструментов, рабочая область, палитра настройки инструмента и цветовая палитра.</a:t>
            </a:r>
          </a:p>
          <a:p>
            <a:pPr indent="252000" algn="just">
              <a:spcBef>
                <a:spcPts val="600"/>
              </a:spcBef>
            </a:pPr>
            <a:endParaRPr lang="ru-RU" sz="1800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900F81F3-ACB9-4A4B-B886-9EA5F548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61" y="108030"/>
            <a:ext cx="5846064" cy="370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823F39DA-B72F-4005-98F8-C426807B7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" b="20277"/>
          <a:stretch/>
        </p:blipFill>
        <p:spPr bwMode="auto">
          <a:xfrm>
            <a:off x="7600947" y="3933825"/>
            <a:ext cx="4448178" cy="267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Стрелка: разворот по горизонтали">
            <a:extLst>
              <a:ext uri="{FF2B5EF4-FFF2-40B4-BE49-F238E27FC236}">
                <a16:creationId xmlns:a16="http://schemas.microsoft.com/office/drawing/2014/main" id="{98872D9B-5F10-43DB-9273-503D2E9D0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3061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Microsoft </a:t>
            </a:r>
            <a:r>
              <a:rPr lang="ru-RU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Word</a:t>
            </a: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9550" y="838200"/>
            <a:ext cx="5695950" cy="5841839"/>
          </a:xfrm>
        </p:spPr>
        <p:txBody>
          <a:bodyPr>
            <a:no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Word </a:t>
            </a:r>
            <a:r>
              <a:rPr lang="ru-RU" sz="1800" dirty="0"/>
              <a:t>- мощный текстовой процессор, предназначенный для выполнения всех процессов обработки текста: от набора и верстки, до проверки орфографии, вставки в текст графики в стандарте *.</a:t>
            </a:r>
            <a:r>
              <a:rPr lang="ru-RU" sz="1800" dirty="0" err="1"/>
              <a:t>pcx</a:t>
            </a:r>
            <a:r>
              <a:rPr lang="ru-RU" sz="1800" dirty="0"/>
              <a:t> или *.</a:t>
            </a:r>
            <a:r>
              <a:rPr lang="ru-RU" sz="1800" dirty="0" err="1"/>
              <a:t>bmp</a:t>
            </a:r>
            <a:r>
              <a:rPr lang="ru-RU" sz="1800" dirty="0"/>
              <a:t>, распечатки текста. 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/>
              <a:t>Он работает с многими шрифтами ,как с русским ,так и с любым из двадцати одного языка мира. В одно из многих полезных свойств Word входит автоматическая коррекция текста по границам, автоматический перенос слов и правка правописания слов, сохранение текста в определенный устанавливаемый промежуток времени, наличие мастеров текстов и шаблонов, позволяющих в считанные минуты создать деловое письмо, факс, автобиографию, расписание, календарь и многое другое. Word обеспечивает поиск заданного слова или фрагмента текста, замену его на указанный фрагмент, удаление, копирование во внутренний буфер или замену по шрифту, гарнитуре или размеру шрифта, а так же по надстрочным или по подстрочным символам.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FF6475-9D34-4B83-A2DA-21F034B81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135358"/>
            <a:ext cx="5629275" cy="205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E8CFE24-88FF-4F80-BEB0-804DC8FF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2333625"/>
            <a:ext cx="57404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Стрелка: разворот по горизонтали">
            <a:extLst>
              <a:ext uri="{FF2B5EF4-FFF2-40B4-BE49-F238E27FC236}">
                <a16:creationId xmlns:a16="http://schemas.microsoft.com/office/drawing/2014/main" id="{5F7AA198-8EF1-4278-9757-53FDAB1F1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6502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8047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F6D3E-EF61-4AF2-B673-6C9AC2E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56" y="177961"/>
            <a:ext cx="4686344" cy="524772"/>
          </a:xfrm>
        </p:spPr>
        <p:txBody>
          <a:bodyPr/>
          <a:lstStyle/>
          <a:p>
            <a:r>
              <a:rPr lang="en-US" sz="1800" b="1" kern="1200" dirty="0">
                <a:solidFill>
                  <a:schemeClr val="dk1"/>
                </a:solidFill>
                <a:effectLst/>
                <a:latin typeface="Corbel" panose="020B0503020204020204" pitchFamily="34" charset="0"/>
              </a:rPr>
              <a:t>WordPad</a:t>
            </a:r>
            <a:endParaRPr lang="ru-RU" sz="1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AB25C-1883-4571-B364-ECEB56DC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75" y="819150"/>
            <a:ext cx="5829299" cy="5860889"/>
          </a:xfrm>
        </p:spPr>
        <p:txBody>
          <a:bodyPr>
            <a:normAutofit/>
          </a:bodyPr>
          <a:lstStyle/>
          <a:p>
            <a:pPr indent="252000" algn="just">
              <a:spcBef>
                <a:spcPts val="600"/>
              </a:spcBef>
            </a:pPr>
            <a:r>
              <a:rPr lang="ru-RU" sz="18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WordPad</a:t>
            </a:r>
            <a:r>
              <a:rPr lang="ru-RU" sz="1800" b="0" i="0" dirty="0">
                <a:solidFill>
                  <a:schemeClr val="bg1"/>
                </a:solidFill>
                <a:effectLst/>
              </a:rPr>
              <a:t> - это программа для создания и редактирования документов.</a:t>
            </a:r>
          </a:p>
          <a:p>
            <a:pPr indent="252000" algn="just">
              <a:spcBef>
                <a:spcPts val="600"/>
              </a:spcBef>
            </a:pPr>
            <a:r>
              <a:rPr lang="ru-RU" sz="1800" dirty="0">
                <a:solidFill>
                  <a:schemeClr val="bg1"/>
                </a:solidFill>
              </a:rPr>
              <a:t>Основные функции и возможности приложения: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Создание документов. Программа позволяет написать и сохранить текст в формате TXT, DOC.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Редактирование. Приложение позволяет отредактировать уже готовый текст. Однако не факт, что оно правильно распознает шрифт и кодировку. Придется все настраивать самому.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Вставка картинок.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Поддержка различных кодировок. Только нужно правильно подобрать кодировку вручную. Плюс - текст придется заново форматировать.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Создание таблиц. Данный редактор поддерживает создание простых таблиц. Все приходится рисовать вручную.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Вставка объектов. </a:t>
            </a:r>
          </a:p>
          <a:p>
            <a:pPr marL="285750" indent="252000" algn="just">
              <a:spcBef>
                <a:spcPts val="6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bg1"/>
                </a:solidFill>
              </a:rPr>
              <a:t>Печать документа. 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D8D0DA61-D511-47EE-A549-69D80C42B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8" y="177961"/>
            <a:ext cx="5202237" cy="39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B2B7FE36-7C3F-4BCA-814A-154BAC23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0" y="3952598"/>
            <a:ext cx="3228975" cy="27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Стрелка: разворот по горизонтали">
            <a:extLst>
              <a:ext uri="{FF2B5EF4-FFF2-40B4-BE49-F238E27FC236}">
                <a16:creationId xmlns:a16="http://schemas.microsoft.com/office/drawing/2014/main" id="{6A5132A9-DE58-4442-A08F-C101966AC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9828" y="5943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AF632-2AD8-44AA-96EA-AD0B65CF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759" y="387215"/>
            <a:ext cx="1722882" cy="816483"/>
          </a:xfrm>
        </p:spPr>
        <p:txBody>
          <a:bodyPr>
            <a:normAutofit/>
          </a:bodyPr>
          <a:lstStyle/>
          <a:p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ФОРМУЛА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47F269-386D-4646-8CCE-E2B3460114AB}"/>
                  </a:ext>
                </a:extLst>
              </p:cNvPr>
              <p:cNvSpPr txBox="1"/>
              <p:nvPr/>
            </p:nvSpPr>
            <p:spPr>
              <a:xfrm>
                <a:off x="2886075" y="2324100"/>
                <a:ext cx="5153025" cy="2507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ru-RU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acc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ru-RU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ru-RU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4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47F269-386D-4646-8CCE-E2B346011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75" y="2324100"/>
                <a:ext cx="5153025" cy="2507225"/>
              </a:xfrm>
              <a:prstGeom prst="rect">
                <a:avLst/>
              </a:prstGeom>
              <a:blipFill>
                <a:blip r:embed="rId2"/>
                <a:stretch>
                  <a:fillRect r="-36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трелка: развернутая 6">
            <a:extLst>
              <a:ext uri="{FF2B5EF4-FFF2-40B4-BE49-F238E27FC236}">
                <a16:creationId xmlns:a16="http://schemas.microsoft.com/office/drawing/2014/main" id="{9DD36798-0616-457C-A62C-5978A8A0A8C0}"/>
              </a:ext>
            </a:extLst>
          </p:cNvPr>
          <p:cNvSpPr/>
          <p:nvPr/>
        </p:nvSpPr>
        <p:spPr>
          <a:xfrm rot="16200000">
            <a:off x="11029950" y="5686425"/>
            <a:ext cx="819150" cy="1181100"/>
          </a:xfrm>
          <a:prstGeom prst="uturnArrow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3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1_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272</TotalTime>
  <Words>818</Words>
  <Application>Microsoft Office PowerPoint</Application>
  <PresentationFormat>Широкоэкранный</PresentationFormat>
  <Paragraphs>59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Arial</vt:lpstr>
      <vt:lpstr>Bahnschrift Light Condensed</vt:lpstr>
      <vt:lpstr>Calibri</vt:lpstr>
      <vt:lpstr>Cambria Math</vt:lpstr>
      <vt:lpstr>Corbel</vt:lpstr>
      <vt:lpstr>Franklin Gothic Book</vt:lpstr>
      <vt:lpstr>Gill Sans MT</vt:lpstr>
      <vt:lpstr>Посылка</vt:lpstr>
      <vt:lpstr>Уголки</vt:lpstr>
      <vt:lpstr>1_Посылка</vt:lpstr>
      <vt:lpstr>Домашняя работа 6</vt:lpstr>
      <vt:lpstr>Презентация PowerPoint</vt:lpstr>
      <vt:lpstr>Adobe Photoshop Lightroom</vt:lpstr>
      <vt:lpstr>Microsoft  Publisher</vt:lpstr>
      <vt:lpstr>Microsoft PhotoDraw</vt:lpstr>
      <vt:lpstr>Paint</vt:lpstr>
      <vt:lpstr>Microsoft  Word</vt:lpstr>
      <vt:lpstr>WordPad</vt:lpstr>
      <vt:lpstr>ФОРМУЛА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Домашняя работа 6</dc:title>
  <dc:creator>Пользователь</dc:creator>
  <cp:lastModifiedBy>Пользователь</cp:lastModifiedBy>
  <cp:revision>8</cp:revision>
  <dcterms:created xsi:type="dcterms:W3CDTF">2021-11-01T04:22:18Z</dcterms:created>
  <dcterms:modified xsi:type="dcterms:W3CDTF">2021-11-10T16:10:24Z</dcterms:modified>
</cp:coreProperties>
</file>